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9" y="6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16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1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4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5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8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2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8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4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0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6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2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DCAF9-BF3F-4780-80F4-05A086756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AF4DC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BF3A4-8C6C-4303-86E2-DF241ECDD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In Search of Alpha</a:t>
            </a:r>
            <a:endParaRPr lang="en-CA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0D461-2172-4DFD-B130-89EA28BE2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4553983"/>
            <a:ext cx="3665550" cy="77549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By: Marvin </a:t>
            </a:r>
            <a:r>
              <a:rPr lang="en-CA" dirty="0" err="1"/>
              <a:t>Halili</a:t>
            </a:r>
            <a:r>
              <a:rPr lang="en-CA" dirty="0"/>
              <a:t> and Fahad Datoo</a:t>
            </a:r>
          </a:p>
        </p:txBody>
      </p:sp>
    </p:spTree>
    <p:extLst>
      <p:ext uri="{BB962C8B-B14F-4D97-AF65-F5344CB8AC3E}">
        <p14:creationId xmlns:p14="http://schemas.microsoft.com/office/powerpoint/2010/main" val="25868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6682-2775-40DE-9EC6-07411C20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/>
              <a:t>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F27E-EC93-421F-895B-E40F0AFC7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to process and visualize large amount of stock data- including both stock prices and fundamental data.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CEEED-C3AA-44CC-915D-4749DA176B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6081" y="3145651"/>
            <a:ext cx="9091412" cy="33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7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FE61-91E8-46DF-8113-70672FFF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/>
              <a:t>The Challenge &amp; Solution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82914B-24A9-4607-B181-FC32D954CC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713" y="2011363"/>
            <a:ext cx="8802574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6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59AD-16DE-4F64-903E-A64DE8CC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/>
              <a:t>Additional Application of the Dashboard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CCB36-51D0-4619-A0F8-C3FC16674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ease of use and interactive nature of </a:t>
            </a:r>
            <a:r>
              <a:rPr lang="en-CA" dirty="0" err="1"/>
              <a:t>Javascript</a:t>
            </a:r>
            <a:r>
              <a:rPr lang="en-CA" dirty="0"/>
              <a:t>, allow all members of our team to use this dashboard. </a:t>
            </a:r>
          </a:p>
          <a:p>
            <a:r>
              <a:rPr lang="en-CA" dirty="0"/>
              <a:t>We are also quite excited that we can use this dashboard to present to both existing and prospective clients.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728684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041"/>
      </a:dk2>
      <a:lt2>
        <a:srgbClr val="E3E8E2"/>
      </a:lt2>
      <a:accent1>
        <a:srgbClr val="AF4DC3"/>
      </a:accent1>
      <a:accent2>
        <a:srgbClr val="7344B5"/>
      </a:accent2>
      <a:accent3>
        <a:srgbClr val="4D4DC3"/>
      </a:accent3>
      <a:accent4>
        <a:srgbClr val="3B6CB1"/>
      </a:accent4>
      <a:accent5>
        <a:srgbClr val="4DB0C3"/>
      </a:accent5>
      <a:accent6>
        <a:srgbClr val="3BB194"/>
      </a:accent6>
      <a:hlink>
        <a:srgbClr val="3B8AB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80</Words>
  <Application>Microsoft Office PowerPoint</Application>
  <PresentationFormat>Widescreen</PresentationFormat>
  <Paragraphs>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Elephant</vt:lpstr>
      <vt:lpstr>BrushVTI</vt:lpstr>
      <vt:lpstr>In Search of Alpha</vt:lpstr>
      <vt:lpstr>Introduction</vt:lpstr>
      <vt:lpstr>The Challenge &amp; Solution</vt:lpstr>
      <vt:lpstr>Additional Application of the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Alpha</dc:title>
  <dc:creator>Fahad Datoo</dc:creator>
  <cp:lastModifiedBy>Fahad Datoo</cp:lastModifiedBy>
  <cp:revision>1</cp:revision>
  <dcterms:created xsi:type="dcterms:W3CDTF">2020-06-12T05:12:00Z</dcterms:created>
  <dcterms:modified xsi:type="dcterms:W3CDTF">2020-06-12T05:17:32Z</dcterms:modified>
</cp:coreProperties>
</file>